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layfair Displ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5" roundtripDataSignature="AMtx7mjU0y3rKTzv38dxhqqv3K1Dr/6K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regular.fntdata"/><Relationship Id="rId16" Type="http://schemas.openxmlformats.org/officeDocument/2006/relationships/slide" Target="slides/slide11.xml"/><Relationship Id="rId19" Type="http://schemas.openxmlformats.org/officeDocument/2006/relationships/font" Target="fonts/PlayfairDisplay-italic.fntdata"/><Relationship Id="rId18" Type="http://schemas.openxmlformats.org/officeDocument/2006/relationships/font" Target="fonts/PlayfairDisplay-bold.fntdata"/></Relationships>
</file>

<file path=ppt/media/image1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f613dd65dc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2f613dd65dc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f613dd65d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2f613dd65d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f613dd65d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g2f613dd65d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f613dd65dc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2f613dd65dc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613dd65dc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2f613dd65dc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f613dd65dc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2f613dd65dc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f613dd65dc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2f613dd65dc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f613dd65dc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2f613dd65dc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8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" name="Google Shape;12;p18"/>
          <p:cNvCxnSpPr/>
          <p:nvPr/>
        </p:nvCxnSpPr>
        <p:spPr>
          <a:xfrm>
            <a:off x="733219" y="2235351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18"/>
          <p:cNvSpPr txBox="1"/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18"/>
          <p:cNvSpPr txBox="1"/>
          <p:nvPr>
            <p:ph idx="1" type="subTitle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" name="Google Shape;1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7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7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7"/>
          <p:cNvSpPr txBox="1"/>
          <p:nvPr>
            <p:ph hasCustomPrompt="1" type="title"/>
          </p:nvPr>
        </p:nvSpPr>
        <p:spPr>
          <a:xfrm>
            <a:off x="586725" y="1353788"/>
            <a:ext cx="79707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27"/>
          <p:cNvSpPr txBox="1"/>
          <p:nvPr>
            <p:ph idx="1" type="body"/>
          </p:nvPr>
        </p:nvSpPr>
        <p:spPr>
          <a:xfrm>
            <a:off x="586725" y="2968388"/>
            <a:ext cx="79707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9"/>
          <p:cNvSpPr/>
          <p:nvPr/>
        </p:nvSpPr>
        <p:spPr>
          <a:xfrm>
            <a:off x="-125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" name="Google Shape;18;p19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19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0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0"/>
          <p:cNvSpPr txBox="1"/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21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21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" type="body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1"/>
          <p:cNvSpPr txBox="1"/>
          <p:nvPr>
            <p:ph idx="2" type="body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23"/>
          <p:cNvCxnSpPr/>
          <p:nvPr/>
        </p:nvCxnSpPr>
        <p:spPr>
          <a:xfrm>
            <a:off x="411044" y="1417772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" name="Google Shape;38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23"/>
          <p:cNvSpPr txBox="1"/>
          <p:nvPr>
            <p:ph idx="1" type="body"/>
          </p:nvPr>
        </p:nvSpPr>
        <p:spPr>
          <a:xfrm>
            <a:off x="311700" y="1640350"/>
            <a:ext cx="2808000" cy="29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4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4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" name="Google Shape;4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/>
          <p:nvPr/>
        </p:nvSpPr>
        <p:spPr>
          <a:xfrm>
            <a:off x="4572000" y="-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" name="Google Shape;48;p2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25"/>
          <p:cNvSpPr txBox="1"/>
          <p:nvPr>
            <p:ph type="title"/>
          </p:nvPr>
        </p:nvSpPr>
        <p:spPr>
          <a:xfrm>
            <a:off x="265500" y="1084625"/>
            <a:ext cx="4045200" cy="170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25"/>
          <p:cNvSpPr txBox="1"/>
          <p:nvPr>
            <p:ph idx="1" type="subTitle"/>
          </p:nvPr>
        </p:nvSpPr>
        <p:spPr>
          <a:xfrm>
            <a:off x="265500" y="2845200"/>
            <a:ext cx="4045200" cy="14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1" name="Google Shape;51;p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2" name="Google Shape;5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5" name="Google Shape;5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lue-gold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i="0" sz="32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"/>
          <p:cNvSpPr txBox="1"/>
          <p:nvPr>
            <p:ph type="ctrTitle"/>
          </p:nvPr>
        </p:nvSpPr>
        <p:spPr>
          <a:xfrm>
            <a:off x="881850" y="1029750"/>
            <a:ext cx="73803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45720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</a:pPr>
            <a:r>
              <a:rPr lang="es"/>
              <a:t>Improve Andes k9</a:t>
            </a:r>
            <a:endParaRPr/>
          </a:p>
        </p:txBody>
      </p:sp>
      <p:sp>
        <p:nvSpPr>
          <p:cNvPr id="69" name="Google Shape;69;p1"/>
          <p:cNvSpPr txBox="1"/>
          <p:nvPr>
            <p:ph idx="1" type="subTitle"/>
          </p:nvPr>
        </p:nvSpPr>
        <p:spPr>
          <a:xfrm>
            <a:off x="6120925" y="3043625"/>
            <a:ext cx="2774100" cy="16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71"/>
              <a:buNone/>
            </a:pPr>
            <a:r>
              <a:rPr lang="es" sz="1440"/>
              <a:t>Integrantes:  Gabriel Avendaño</a:t>
            </a:r>
            <a:endParaRPr sz="1440"/>
          </a:p>
          <a:p>
            <a:pPr indent="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71"/>
              <a:buNone/>
            </a:pPr>
            <a:r>
              <a:rPr lang="es" sz="1440"/>
              <a:t>     Ignacio Coloma</a:t>
            </a:r>
            <a:endParaRPr sz="144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71"/>
              <a:buNone/>
            </a:pPr>
            <a:r>
              <a:rPr lang="es" sz="1440"/>
              <a:t>		     Giovanni Piña</a:t>
            </a:r>
            <a:endParaRPr sz="144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71"/>
              <a:buNone/>
            </a:pPr>
            <a:r>
              <a:rPr lang="es" sz="1440"/>
              <a:t>Profesor: Christian Lazcano</a:t>
            </a:r>
            <a:endParaRPr sz="144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71"/>
              <a:buNone/>
            </a:pPr>
            <a:r>
              <a:rPr lang="es" sz="1440"/>
              <a:t>Sección: 001D</a:t>
            </a:r>
            <a:endParaRPr sz="1440"/>
          </a:p>
        </p:txBody>
      </p:sp>
      <p:pic>
        <p:nvPicPr>
          <p:cNvPr id="70" name="Google Shape;7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3800" y="-864525"/>
            <a:ext cx="3806124" cy="259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1675" y="3043625"/>
            <a:ext cx="2610075" cy="169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f613dd65dc_1_42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Tablero Agile</a:t>
            </a:r>
            <a:endParaRPr/>
          </a:p>
        </p:txBody>
      </p:sp>
      <p:pic>
        <p:nvPicPr>
          <p:cNvPr id="139" name="Google Shape;139;g2f613dd65dc_1_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6350" y="-411950"/>
            <a:ext cx="2959050" cy="213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g2f613dd65dc_1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8975" y="997125"/>
            <a:ext cx="5278199" cy="370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f613dd65dc_1_0"/>
          <p:cNvSpPr txBox="1"/>
          <p:nvPr>
            <p:ph type="ctrTitle"/>
          </p:nvPr>
        </p:nvSpPr>
        <p:spPr>
          <a:xfrm>
            <a:off x="881850" y="1029750"/>
            <a:ext cx="73803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45720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</a:pPr>
            <a:r>
              <a:rPr lang="es"/>
              <a:t>FIN</a:t>
            </a:r>
            <a:endParaRPr/>
          </a:p>
        </p:txBody>
      </p:sp>
      <p:pic>
        <p:nvPicPr>
          <p:cNvPr id="146" name="Google Shape;146;g2f613dd65dc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3800" y="-864525"/>
            <a:ext cx="3806124" cy="259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77" name="Google Shape;77;p3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Andes K9 es un servicio de adiestramiento de perros, este servicio </a:t>
            </a:r>
            <a:r>
              <a:rPr lang="es"/>
              <a:t>se</a:t>
            </a:r>
            <a:r>
              <a:rPr lang="es"/>
              <a:t> hace de manera </a:t>
            </a:r>
            <a:r>
              <a:rPr lang="es"/>
              <a:t>presencial</a:t>
            </a:r>
            <a:r>
              <a:rPr lang="es"/>
              <a:t> por un experto en </a:t>
            </a:r>
            <a:r>
              <a:rPr lang="es"/>
              <a:t>psicología y entrenamiento canino.</a:t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s"/>
              <a:t>Además de este servicio el realiza reuniones y seminarios para dueños y canes para promover la buenas relaciones entre distintos de ellos. </a:t>
            </a:r>
            <a:endParaRPr/>
          </a:p>
        </p:txBody>
      </p:sp>
      <p:pic>
        <p:nvPicPr>
          <p:cNvPr id="78" name="Google Shape;7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6350" y="-411950"/>
            <a:ext cx="2959050" cy="213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 txBox="1"/>
          <p:nvPr>
            <p:ph type="title"/>
          </p:nvPr>
        </p:nvSpPr>
        <p:spPr>
          <a:xfrm>
            <a:off x="264525" y="38057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Visión inicial del producto</a:t>
            </a:r>
            <a:endParaRPr/>
          </a:p>
        </p:txBody>
      </p:sp>
      <p:pic>
        <p:nvPicPr>
          <p:cNvPr id="84" name="Google Shape;8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48625" y="-362325"/>
            <a:ext cx="2959050" cy="21308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"/>
          <p:cNvSpPr txBox="1"/>
          <p:nvPr/>
        </p:nvSpPr>
        <p:spPr>
          <a:xfrm>
            <a:off x="264525" y="1612275"/>
            <a:ext cx="68343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Sistema 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tecnológico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para mejorar la 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gestión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optimización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y ventas de la empresa Andes k9.</a:t>
            </a:r>
            <a:endParaRPr/>
          </a:p>
        </p:txBody>
      </p:sp>
      <p:pic>
        <p:nvPicPr>
          <p:cNvPr id="86" name="Google Shape;8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525" y="2510525"/>
            <a:ext cx="5225025" cy="2446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f613dd65dc_1_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Problema u oportunidad</a:t>
            </a:r>
            <a:endParaRPr/>
          </a:p>
        </p:txBody>
      </p:sp>
      <p:sp>
        <p:nvSpPr>
          <p:cNvPr id="92" name="Google Shape;92;g2f613dd65dc_1_6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Ineficiencia y falta de accesibilidad en la gestión y comunicación del servicio de adiestramiento de perros, lo que dificulta la interacción con los clientes y limita el crecimiento del negocio.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93" name="Google Shape;93;g2f613dd65dc_1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6350" y="-411950"/>
            <a:ext cx="2959050" cy="213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g2f613dd65dc_1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375" y="2571750"/>
            <a:ext cx="6104300" cy="23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f613dd65dc_1_12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Propósito e insight</a:t>
            </a:r>
            <a:endParaRPr/>
          </a:p>
        </p:txBody>
      </p:sp>
      <p:sp>
        <p:nvSpPr>
          <p:cNvPr id="100" name="Google Shape;100;g2f613dd65dc_1_12"/>
          <p:cNvSpPr txBox="1"/>
          <p:nvPr>
            <p:ph idx="1" type="body"/>
          </p:nvPr>
        </p:nvSpPr>
        <p:spPr>
          <a:xfrm>
            <a:off x="286800" y="3605750"/>
            <a:ext cx="88041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Solución</a:t>
            </a:r>
            <a:r>
              <a:rPr lang="es"/>
              <a:t>: Crear una </a:t>
            </a:r>
            <a:r>
              <a:rPr lang="es"/>
              <a:t>página</a:t>
            </a:r>
            <a:r>
              <a:rPr lang="es"/>
              <a:t> web para </a:t>
            </a:r>
            <a:r>
              <a:rPr lang="es"/>
              <a:t>optimización</a:t>
            </a:r>
            <a:r>
              <a:rPr lang="es"/>
              <a:t> de inventario y productos, </a:t>
            </a:r>
            <a:r>
              <a:rPr lang="es"/>
              <a:t>además</a:t>
            </a:r>
            <a:r>
              <a:rPr lang="es"/>
              <a:t> de expansion de la empresa.</a:t>
            </a:r>
            <a:endParaRPr/>
          </a:p>
        </p:txBody>
      </p:sp>
      <p:pic>
        <p:nvPicPr>
          <p:cNvPr id="101" name="Google Shape;101;g2f613dd65dc_1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6350" y="-411950"/>
            <a:ext cx="2959050" cy="213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2f613dd65dc_1_12"/>
          <p:cNvSpPr txBox="1"/>
          <p:nvPr>
            <p:ph idx="1" type="body"/>
          </p:nvPr>
        </p:nvSpPr>
        <p:spPr>
          <a:xfrm>
            <a:off x="286800" y="2490925"/>
            <a:ext cx="8723700" cy="12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Necesidad </a:t>
            </a:r>
            <a:r>
              <a:rPr lang="es"/>
              <a:t>Secundaria</a:t>
            </a:r>
            <a:r>
              <a:rPr lang="es"/>
              <a:t>: Expandir el negocio </a:t>
            </a:r>
            <a:r>
              <a:rPr lang="es"/>
              <a:t>tecnológicamente</a:t>
            </a:r>
            <a:r>
              <a:rPr lang="es"/>
              <a:t> por internet.</a:t>
            </a:r>
            <a:endParaRPr/>
          </a:p>
        </p:txBody>
      </p:sp>
      <p:sp>
        <p:nvSpPr>
          <p:cNvPr id="103" name="Google Shape;103;g2f613dd65dc_1_12"/>
          <p:cNvSpPr txBox="1"/>
          <p:nvPr/>
        </p:nvSpPr>
        <p:spPr>
          <a:xfrm>
            <a:off x="326850" y="1218150"/>
            <a:ext cx="8228400" cy="11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-"/>
            </a:pP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Necesidad Principal: Gestionar el inventario de forma eficiente y 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ágil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además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de, Tener una 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administración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de horario 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didáctico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y  facilitar al cliente el uso de esta.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613dd65dc_1_18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¿Qué hace el sistema?</a:t>
            </a:r>
            <a:endParaRPr/>
          </a:p>
        </p:txBody>
      </p:sp>
      <p:sp>
        <p:nvSpPr>
          <p:cNvPr id="109" name="Google Shape;109;g2f613dd65dc_1_18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/>
              <a:t>El sistema se encarga de entregar </a:t>
            </a:r>
            <a:r>
              <a:rPr lang="es"/>
              <a:t>información</a:t>
            </a:r>
            <a:r>
              <a:rPr lang="es"/>
              <a:t> valiosa a los </a:t>
            </a:r>
            <a:r>
              <a:rPr lang="es"/>
              <a:t>clientes</a:t>
            </a:r>
            <a:r>
              <a:rPr lang="es"/>
              <a:t>, </a:t>
            </a:r>
            <a:r>
              <a:rPr lang="es"/>
              <a:t>además</a:t>
            </a:r>
            <a:r>
              <a:rPr lang="es"/>
              <a:t> de gestionar los horarios para las visitas a los distintos domicilios.</a:t>
            </a:r>
            <a:endParaRPr/>
          </a:p>
        </p:txBody>
      </p:sp>
      <p:pic>
        <p:nvPicPr>
          <p:cNvPr id="110" name="Google Shape;110;g2f613dd65dc_1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6350" y="-411950"/>
            <a:ext cx="2959050" cy="213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f613dd65dc_1_30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Descripción del producto</a:t>
            </a:r>
            <a:endParaRPr/>
          </a:p>
        </p:txBody>
      </p:sp>
      <p:sp>
        <p:nvSpPr>
          <p:cNvPr id="116" name="Google Shape;116;g2f613dd65dc_1_30"/>
          <p:cNvSpPr txBox="1"/>
          <p:nvPr>
            <p:ph idx="1" type="body"/>
          </p:nvPr>
        </p:nvSpPr>
        <p:spPr>
          <a:xfrm>
            <a:off x="311700" y="2075750"/>
            <a:ext cx="4260300" cy="25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20"/>
              <a:buNone/>
            </a:pPr>
            <a:r>
              <a:rPr lang="es" sz="1400"/>
              <a:t>*	Formulario de contacto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20"/>
              <a:buNone/>
            </a:pPr>
            <a:r>
              <a:rPr lang="es" sz="1400"/>
              <a:t>*	Gestión</a:t>
            </a:r>
            <a:r>
              <a:rPr lang="es" sz="1400"/>
              <a:t> de horario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20"/>
              <a:buNone/>
            </a:pPr>
            <a:r>
              <a:rPr lang="es" sz="1400"/>
              <a:t>*	</a:t>
            </a:r>
            <a:r>
              <a:rPr lang="es" sz="1400"/>
              <a:t>Información de</a:t>
            </a:r>
            <a:r>
              <a:rPr lang="es" sz="1400"/>
              <a:t> contacto (RRSS,wsp)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20"/>
              <a:buNone/>
            </a:pPr>
            <a:r>
              <a:rPr lang="es" sz="1400"/>
              <a:t>*	Solicitud </a:t>
            </a:r>
            <a:r>
              <a:rPr lang="es" sz="1400"/>
              <a:t>modificación</a:t>
            </a:r>
            <a:r>
              <a:rPr lang="es" sz="1400"/>
              <a:t> de horario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20"/>
              <a:buNone/>
            </a:pPr>
            <a:r>
              <a:rPr lang="es" sz="1400"/>
              <a:t>*	</a:t>
            </a:r>
            <a:r>
              <a:rPr lang="es" sz="1400"/>
              <a:t>Creación</a:t>
            </a:r>
            <a:r>
              <a:rPr lang="es" sz="1400"/>
              <a:t> personal de registro para clientes</a:t>
            </a:r>
            <a:endParaRPr sz="14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20"/>
              <a:buNone/>
            </a:pPr>
            <a:r>
              <a:rPr lang="es" sz="1400"/>
              <a:t> (por parte del administrador) 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20"/>
              <a:t>*</a:t>
            </a:r>
            <a:r>
              <a:rPr lang="es" sz="920"/>
              <a:t>	</a:t>
            </a:r>
            <a:r>
              <a:rPr lang="es" sz="1400"/>
              <a:t>Selección de horario según comuna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20"/>
              <a:buNone/>
            </a:pPr>
            <a:r>
              <a:t/>
            </a:r>
            <a:endParaRPr sz="920"/>
          </a:p>
        </p:txBody>
      </p:sp>
      <p:pic>
        <p:nvPicPr>
          <p:cNvPr id="117" name="Google Shape;117;g2f613dd65dc_1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6350" y="-411950"/>
            <a:ext cx="2959050" cy="213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2f613dd65dc_1_30"/>
          <p:cNvSpPr txBox="1"/>
          <p:nvPr/>
        </p:nvSpPr>
        <p:spPr>
          <a:xfrm>
            <a:off x="4612300" y="2162350"/>
            <a:ext cx="4433100" cy="25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*	ingreso de usuario (administrador y cliente)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*	Noticias y consejos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*	Un feedback de clientes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*	Tienda de servicios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*	Chatbox IA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*	Otras actividades y noticias (pagina)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72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* 	Generación de reporte de horario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g2f613dd65dc_1_30"/>
          <p:cNvSpPr txBox="1"/>
          <p:nvPr/>
        </p:nvSpPr>
        <p:spPr>
          <a:xfrm>
            <a:off x="432575" y="1282050"/>
            <a:ext cx="55524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El producto deberá contener: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f613dd65dc_1_24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Épicas</a:t>
            </a:r>
            <a:endParaRPr/>
          </a:p>
        </p:txBody>
      </p:sp>
      <p:sp>
        <p:nvSpPr>
          <p:cNvPr id="125" name="Google Shape;125;g2f613dd65dc_1_24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Definir ambiente de trabajo.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Creación</a:t>
            </a:r>
            <a:r>
              <a:rPr lang="es"/>
              <a:t> de base de datos.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Gestión</a:t>
            </a:r>
            <a:r>
              <a:rPr lang="es"/>
              <a:t> de usuarios.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Comunicación y contacto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Tienda de servicios.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Sección de noticias, consejos y otras actividades.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Sección de feedback.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Interacción automatizada.</a:t>
            </a:r>
            <a:br>
              <a:rPr lang="es"/>
            </a:br>
            <a:endParaRPr/>
          </a:p>
        </p:txBody>
      </p:sp>
      <p:pic>
        <p:nvPicPr>
          <p:cNvPr id="126" name="Google Shape;126;g2f613dd65dc_1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6350" y="-411950"/>
            <a:ext cx="2959050" cy="213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f613dd65dc_1_3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Componentes</a:t>
            </a:r>
            <a:endParaRPr/>
          </a:p>
        </p:txBody>
      </p:sp>
      <p:sp>
        <p:nvSpPr>
          <p:cNvPr id="132" name="Google Shape;132;g2f613dd65dc_1_36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Configuración del entorno de desarrollo.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Creación</a:t>
            </a:r>
            <a:r>
              <a:rPr lang="es"/>
              <a:t> de modelo de datos y diseño.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Creación</a:t>
            </a:r>
            <a:r>
              <a:rPr lang="es"/>
              <a:t> de sistema de autenticación y autorización.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Formación</a:t>
            </a:r>
            <a:r>
              <a:rPr lang="es"/>
              <a:t> de formulario y canales de contacto.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Catálogo y gestión de servicios.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Sistema de gestión de contenidos (CMS).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Formulario y análisis de feedback.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Chatbot y respuestas automáticas.</a:t>
            </a:r>
            <a:endParaRPr/>
          </a:p>
        </p:txBody>
      </p:sp>
      <p:pic>
        <p:nvPicPr>
          <p:cNvPr id="133" name="Google Shape;133;g2f613dd65dc_1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6350" y="-411950"/>
            <a:ext cx="2959050" cy="213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ue &amp; Gold">
  <a:themeElements>
    <a:clrScheme name="Blue &amp; Gold">
      <a:dk1>
        <a:srgbClr val="FFFFFF"/>
      </a:dk1>
      <a:lt1>
        <a:srgbClr val="01AFD1"/>
      </a:lt1>
      <a:dk2>
        <a:srgbClr val="1E2D31"/>
      </a:dk2>
      <a:lt2>
        <a:srgbClr val="BFC7CA"/>
      </a:lt2>
      <a:accent1>
        <a:srgbClr val="006F85"/>
      </a:accent1>
      <a:accent2>
        <a:srgbClr val="AF4345"/>
      </a:accent2>
      <a:accent3>
        <a:srgbClr val="47D06A"/>
      </a:accent3>
      <a:accent4>
        <a:srgbClr val="F58F8F"/>
      </a:accent4>
      <a:accent5>
        <a:srgbClr val="F6CD4C"/>
      </a:accent5>
      <a:accent6>
        <a:srgbClr val="F8E71C"/>
      </a:accent6>
      <a:hlink>
        <a:srgbClr val="F6CD4C"/>
      </a:hlink>
      <a:folHlink>
        <a:srgbClr val="F6CD4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